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5" r:id="rId11"/>
    <p:sldId id="263" r:id="rId12"/>
    <p:sldId id="268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43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202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96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632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32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49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595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401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89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832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150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385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219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039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476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The James Hutton Institute’s</a:t>
            </a:r>
            <a:br>
              <a:rPr lang="en-GB" dirty="0" smtClean="0"/>
            </a:br>
            <a:r>
              <a:rPr lang="en-GB" dirty="0" smtClean="0"/>
              <a:t>Potato </a:t>
            </a:r>
            <a:r>
              <a:rPr lang="en-GB" dirty="0" err="1" smtClean="0"/>
              <a:t>Diesase</a:t>
            </a:r>
            <a:r>
              <a:rPr lang="en-GB" dirty="0" smtClean="0"/>
              <a:t> Diagnostic Tool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GB" dirty="0" smtClean="0"/>
              <a:t>A low cost infield diagnostic tool that aims to further strengthen sustainable potato production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712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897" y="2280651"/>
            <a:ext cx="5109556" cy="4395117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78" y="2280652"/>
            <a:ext cx="5561814" cy="439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3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 User Testing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200" dirty="0" smtClean="0"/>
              <a:t>10 participants ranging from ages 21 – 50.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User testing – Comments + SUS to evaluate testing</a:t>
            </a:r>
          </a:p>
          <a:p>
            <a:endParaRPr lang="en-GB" sz="2200" dirty="0" smtClean="0"/>
          </a:p>
          <a:p>
            <a:r>
              <a:rPr lang="en-GB" sz="2200" dirty="0" smtClean="0"/>
              <a:t>Average SUS score of 81.3 giving us a grade A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55459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Reflection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200" dirty="0" smtClean="0"/>
              <a:t>Significant improvement on technical skills</a:t>
            </a:r>
          </a:p>
          <a:p>
            <a:endParaRPr lang="en-GB" sz="2200" dirty="0"/>
          </a:p>
          <a:p>
            <a:r>
              <a:rPr lang="en-GB" sz="2200" dirty="0" smtClean="0"/>
              <a:t>Real world industry experience</a:t>
            </a:r>
          </a:p>
          <a:p>
            <a:endParaRPr lang="en-GB" sz="2200" dirty="0"/>
          </a:p>
          <a:p>
            <a:r>
              <a:rPr lang="en-GB" sz="2200" dirty="0" smtClean="0"/>
              <a:t>Increased knowledge of potato disease</a:t>
            </a:r>
          </a:p>
          <a:p>
            <a:endParaRPr lang="en-GB" sz="2200" dirty="0"/>
          </a:p>
          <a:p>
            <a:r>
              <a:rPr lang="en-GB" sz="2200" dirty="0" smtClean="0"/>
              <a:t>Personal development skills from the provided sessions.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658682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200" dirty="0" smtClean="0"/>
              <a:t>Improvement on website and syncing.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Working with the James Hutton Institute to improve the expert system.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Building on feedback given from user testing.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Thanks for listening. Any questions ?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7555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Aim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200" dirty="0" smtClean="0"/>
              <a:t>Aim of the project is to develop a diagnostic phone application to aid the field diagnosis of potato disease for the James Hutton Institute Malawi potato project.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44952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Background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462" y="2355637"/>
            <a:ext cx="10554574" cy="4197563"/>
          </a:xfrm>
        </p:spPr>
        <p:txBody>
          <a:bodyPr>
            <a:normAutofit/>
          </a:bodyPr>
          <a:lstStyle/>
          <a:p>
            <a:r>
              <a:rPr lang="en-GB" sz="2200" dirty="0" smtClean="0"/>
              <a:t>Professor Lesley Torrance is the leader of the cell and molecular science group at the James Hutton Institute.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Runs a project on strengthening potato production in Malawi.</a:t>
            </a:r>
          </a:p>
          <a:p>
            <a:endParaRPr lang="en-GB" sz="2200" dirty="0" smtClean="0"/>
          </a:p>
          <a:p>
            <a:r>
              <a:rPr lang="en-GB" sz="2200" dirty="0" smtClean="0"/>
              <a:t>The project has had several achievements.</a:t>
            </a:r>
          </a:p>
          <a:p>
            <a:endParaRPr lang="en-GB" sz="2200" dirty="0"/>
          </a:p>
          <a:p>
            <a:r>
              <a:rPr lang="en-GB" sz="2200" dirty="0" smtClean="0"/>
              <a:t>Aims for this application to further strengthen potato production.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38958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Specification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104" y="2219047"/>
            <a:ext cx="7637131" cy="3773160"/>
          </a:xfrm>
        </p:spPr>
        <p:txBody>
          <a:bodyPr>
            <a:noAutofit/>
          </a:bodyPr>
          <a:lstStyle/>
          <a:p>
            <a:r>
              <a:rPr lang="en-GB" sz="2200" dirty="0" smtClean="0"/>
              <a:t>Requirements:</a:t>
            </a:r>
          </a:p>
          <a:p>
            <a:pPr lvl="1"/>
            <a:r>
              <a:rPr lang="en-GB" sz="2200" dirty="0" smtClean="0"/>
              <a:t>Searchable glossary</a:t>
            </a:r>
          </a:p>
          <a:p>
            <a:pPr lvl="1"/>
            <a:r>
              <a:rPr lang="en-GB" sz="2200" dirty="0" smtClean="0"/>
              <a:t>In field test videos in application</a:t>
            </a:r>
          </a:p>
          <a:p>
            <a:pPr lvl="1"/>
            <a:r>
              <a:rPr lang="en-GB" sz="2200" dirty="0" smtClean="0"/>
              <a:t> Decision support tool</a:t>
            </a:r>
          </a:p>
          <a:p>
            <a:pPr lvl="1"/>
            <a:r>
              <a:rPr lang="en-GB" sz="2200" dirty="0" smtClean="0"/>
              <a:t> Zoom into images</a:t>
            </a:r>
          </a:p>
          <a:p>
            <a:pPr lvl="1"/>
            <a:r>
              <a:rPr lang="en-GB" sz="2200" dirty="0" smtClean="0"/>
              <a:t>Image sharing</a:t>
            </a:r>
          </a:p>
          <a:p>
            <a:pPr lvl="1"/>
            <a:r>
              <a:rPr lang="en-GB" sz="2200" dirty="0" smtClean="0"/>
              <a:t>Update data in application</a:t>
            </a:r>
            <a:endParaRPr lang="en-GB" sz="2200" dirty="0"/>
          </a:p>
        </p:txBody>
      </p:sp>
      <p:sp>
        <p:nvSpPr>
          <p:cNvPr id="6" name="TextBox 5"/>
          <p:cNvSpPr txBox="1"/>
          <p:nvPr/>
        </p:nvSpPr>
        <p:spPr>
          <a:xfrm>
            <a:off x="6000751" y="2555016"/>
            <a:ext cx="612231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 smtClean="0"/>
              <a:t>Non- Functional Requirements:</a:t>
            </a:r>
          </a:p>
          <a:p>
            <a:pPr>
              <a:buClr>
                <a:srgbClr val="FF0066"/>
              </a:buClr>
            </a:pPr>
            <a:endParaRPr lang="en-GB" sz="2200" dirty="0" smtClean="0"/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/>
              <a:t>	</a:t>
            </a:r>
            <a:r>
              <a:rPr lang="en-GB" sz="2200" dirty="0" smtClean="0"/>
              <a:t>Must work offline</a:t>
            </a:r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/>
              <a:t>	</a:t>
            </a:r>
            <a:r>
              <a:rPr lang="en-GB" sz="2200" dirty="0" smtClean="0"/>
              <a:t>Must not use a lot of battery</a:t>
            </a:r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/>
              <a:t>	</a:t>
            </a:r>
            <a:r>
              <a:rPr lang="en-GB" sz="2200" dirty="0" smtClean="0"/>
              <a:t>The application should be scalable</a:t>
            </a:r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 smtClean="0"/>
              <a:t>  Android or </a:t>
            </a:r>
            <a:r>
              <a:rPr lang="en-GB" sz="2200" dirty="0" err="1" smtClean="0"/>
              <a:t>Iphone</a:t>
            </a:r>
            <a:endParaRPr lang="en-GB" sz="2200" dirty="0" smtClean="0"/>
          </a:p>
          <a:p>
            <a:pPr>
              <a:buClr>
                <a:srgbClr val="FF0066"/>
              </a:buClr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25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 Decisions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064213"/>
          </a:xfrm>
        </p:spPr>
        <p:txBody>
          <a:bodyPr>
            <a:normAutofit/>
          </a:bodyPr>
          <a:lstStyle/>
          <a:p>
            <a:r>
              <a:rPr lang="en-GB" sz="2200" dirty="0" smtClean="0"/>
              <a:t>Agile method – 2 sprints – 7 days for each sprint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Android application.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SQLite database.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PHP based website.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18690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Sprint’s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4412" y="2669962"/>
            <a:ext cx="10554574" cy="3636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 smtClean="0"/>
              <a:t>Sprint 1:</a:t>
            </a:r>
          </a:p>
          <a:p>
            <a:pPr lvl="1"/>
            <a:r>
              <a:rPr lang="en-GB" sz="2200" dirty="0" smtClean="0"/>
              <a:t>Searchable glossary</a:t>
            </a:r>
          </a:p>
          <a:p>
            <a:pPr lvl="1"/>
            <a:r>
              <a:rPr lang="en-GB" sz="2200" dirty="0" smtClean="0"/>
              <a:t>Test videos in the application</a:t>
            </a:r>
          </a:p>
          <a:p>
            <a:pPr lvl="1"/>
            <a:endParaRPr lang="en-GB" sz="2200" dirty="0"/>
          </a:p>
          <a:p>
            <a:pPr marL="0" indent="0">
              <a:buNone/>
            </a:pPr>
            <a:r>
              <a:rPr lang="en-GB" sz="2200" dirty="0" smtClean="0"/>
              <a:t>Sprint 2:</a:t>
            </a:r>
          </a:p>
          <a:p>
            <a:pPr lvl="1"/>
            <a:r>
              <a:rPr lang="en-GB" sz="2200" dirty="0" smtClean="0"/>
              <a:t>Changes from sprint 1</a:t>
            </a:r>
          </a:p>
          <a:p>
            <a:pPr lvl="1"/>
            <a:r>
              <a:rPr lang="en-GB" sz="2200" dirty="0" smtClean="0"/>
              <a:t>Decision support tool</a:t>
            </a:r>
            <a:endParaRPr lang="en-GB" sz="2200" dirty="0"/>
          </a:p>
          <a:p>
            <a:pPr lvl="1"/>
            <a:r>
              <a:rPr lang="en-GB" sz="2200" dirty="0" smtClean="0"/>
              <a:t>Zoom functionality</a:t>
            </a:r>
          </a:p>
          <a:p>
            <a:pPr lvl="1"/>
            <a:r>
              <a:rPr lang="en-GB" sz="2200" dirty="0" smtClean="0"/>
              <a:t>Mock website with possibility of update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69854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098" y="1912411"/>
            <a:ext cx="2574635" cy="450724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209" y="1912411"/>
            <a:ext cx="2586789" cy="4507244"/>
          </a:xfrm>
          <a:prstGeom prst="rect">
            <a:avLst/>
          </a:prstGeom>
          <a:effectLst/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889" y="1912411"/>
            <a:ext cx="2516012" cy="450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9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" y="1901986"/>
            <a:ext cx="2629587" cy="427021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274" y="1901987"/>
            <a:ext cx="2756576" cy="42702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087" y="1901988"/>
            <a:ext cx="2684038" cy="427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4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Screenshots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7" y="2390319"/>
            <a:ext cx="5172374" cy="42731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674" y="2390319"/>
            <a:ext cx="5692580" cy="427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3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4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TC103457503[[fn=Quotable]]</Template>
  <TotalTime>338</TotalTime>
  <Words>270</Words>
  <Application>Microsoft Office PowerPoint</Application>
  <PresentationFormat>Widescreen</PresentationFormat>
  <Paragraphs>71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Century Gothic</vt:lpstr>
      <vt:lpstr>Courier New</vt:lpstr>
      <vt:lpstr>Wingdings 2</vt:lpstr>
      <vt:lpstr>Quotable</vt:lpstr>
      <vt:lpstr>The James Hutton Institute’s Potato Diesase Diagnostic Tool</vt:lpstr>
      <vt:lpstr>Project Aim</vt:lpstr>
      <vt:lpstr>Background</vt:lpstr>
      <vt:lpstr>Specification</vt:lpstr>
      <vt:lpstr>Design Decisions</vt:lpstr>
      <vt:lpstr>Sprint’s</vt:lpstr>
      <vt:lpstr>Demo</vt:lpstr>
      <vt:lpstr>Demo</vt:lpstr>
      <vt:lpstr>Demo</vt:lpstr>
      <vt:lpstr>Demo</vt:lpstr>
      <vt:lpstr> User Testing</vt:lpstr>
      <vt:lpstr>Reflection</vt:lpstr>
      <vt:lpstr>Future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James Hutton Institute’s Potato Diesase Diagnostic Tool</dc:title>
  <dc:creator>Kari McMahon</dc:creator>
  <cp:lastModifiedBy>Kari McMahon</cp:lastModifiedBy>
  <cp:revision>15</cp:revision>
  <dcterms:created xsi:type="dcterms:W3CDTF">2014-09-28T17:39:11Z</dcterms:created>
  <dcterms:modified xsi:type="dcterms:W3CDTF">2014-10-02T20:35:13Z</dcterms:modified>
</cp:coreProperties>
</file>

<file path=docProps/thumbnail.jpeg>
</file>